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64" r:id="rId2"/>
    <p:sldId id="1978" r:id="rId3"/>
    <p:sldId id="1979" r:id="rId4"/>
    <p:sldId id="1980" r:id="rId5"/>
    <p:sldId id="198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25" y="2284418"/>
            <a:ext cx="8809150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479. PENTECOST THUPHA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Pentecostal Blessing </a:t>
            </a:r>
          </a:p>
          <a:p>
            <a:r>
              <a:rPr lang="en-US" sz="1500" dirty="0" err="1"/>
              <a:t>Sawl</a:t>
            </a:r>
            <a:r>
              <a:rPr lang="en-US" sz="1500" dirty="0"/>
              <a:t>. 1:4-5</a:t>
            </a:r>
          </a:p>
          <a:p>
            <a:r>
              <a:rPr lang="en-US" sz="1500" dirty="0"/>
              <a:t>N. B. </a:t>
            </a:r>
            <a:r>
              <a:rPr lang="en-US" sz="1500" dirty="0" err="1"/>
              <a:t>Herrell</a:t>
            </a:r>
            <a:endParaRPr lang="en-US" sz="1500" dirty="0"/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9781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Pentecost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gilkialna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Pentecost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28119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Pentecost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Pentecost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buaksuk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Pentecost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18414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Pentecost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sang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Pentecost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60823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Pentecost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 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Pentecost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91893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218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479. PENTECOST THUPHA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2018-12-15T08:11:59Z</dcterms:modified>
</cp:coreProperties>
</file>